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Anton" charset="1" panose="000005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065121" y="239649"/>
            <a:ext cx="3958208" cy="189994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1911889" y="5417287"/>
            <a:ext cx="10918741" cy="1818800"/>
            <a:chOff x="0" y="0"/>
            <a:chExt cx="2392052" cy="398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2052" cy="398459"/>
            </a:xfrm>
            <a:custGeom>
              <a:avLst/>
              <a:gdLst/>
              <a:ahLst/>
              <a:cxnLst/>
              <a:rect r="r" b="b" t="t" l="l"/>
              <a:pathLst>
                <a:path h="398459" w="2392052">
                  <a:moveTo>
                    <a:pt x="0" y="0"/>
                  </a:moveTo>
                  <a:lnTo>
                    <a:pt x="2392052" y="0"/>
                  </a:lnTo>
                  <a:lnTo>
                    <a:pt x="2392052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92052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03017" y="1434077"/>
            <a:ext cx="2975325" cy="91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 Final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4721" y="3648704"/>
            <a:ext cx="7798424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GROUP-BASED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4785" y="5692565"/>
            <a:ext cx="841829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FILE ACCESS CONTROL SYSTEM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11707369" y="4598030"/>
            <a:ext cx="19064202" cy="16193363"/>
            <a:chOff x="0" y="0"/>
            <a:chExt cx="25418936" cy="215911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591150" cy="21591150"/>
            </a:xfrm>
            <a:custGeom>
              <a:avLst/>
              <a:gdLst/>
              <a:ahLst/>
              <a:cxnLst/>
              <a:rect r="r" b="b" t="t" l="l"/>
              <a:pathLst>
                <a:path h="21591150" w="21591150">
                  <a:moveTo>
                    <a:pt x="0" y="0"/>
                  </a:moveTo>
                  <a:lnTo>
                    <a:pt x="21591150" y="0"/>
                  </a:lnTo>
                  <a:lnTo>
                    <a:pt x="21591150" y="21591150"/>
                  </a:lnTo>
                  <a:lnTo>
                    <a:pt x="0" y="2159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2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7684873" y="5178232"/>
              <a:ext cx="7734064" cy="787468"/>
            </a:xfrm>
            <a:custGeom>
              <a:avLst/>
              <a:gdLst/>
              <a:ahLst/>
              <a:cxnLst/>
              <a:rect r="r" b="b" t="t" l="l"/>
              <a:pathLst>
                <a:path h="787468" w="7734064">
                  <a:moveTo>
                    <a:pt x="0" y="0"/>
                  </a:moveTo>
                  <a:lnTo>
                    <a:pt x="7734063" y="0"/>
                  </a:lnTo>
                  <a:lnTo>
                    <a:pt x="7734063" y="787468"/>
                  </a:lnTo>
                  <a:lnTo>
                    <a:pt x="0" y="787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702336" y="5275479"/>
              <a:ext cx="592974" cy="592974"/>
            </a:xfrm>
            <a:custGeom>
              <a:avLst/>
              <a:gdLst/>
              <a:ahLst/>
              <a:cxnLst/>
              <a:rect r="r" b="b" t="t" l="l"/>
              <a:pathLst>
                <a:path h="592974" w="592974">
                  <a:moveTo>
                    <a:pt x="0" y="0"/>
                  </a:moveTo>
                  <a:lnTo>
                    <a:pt x="592974" y="0"/>
                  </a:lnTo>
                  <a:lnTo>
                    <a:pt x="592974" y="592974"/>
                  </a:lnTo>
                  <a:lnTo>
                    <a:pt x="0" y="592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9601090" y="5218329"/>
              <a:ext cx="4967153" cy="563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en-US" b="true" sz="250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B - File Manager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295577" y="1415027"/>
            <a:ext cx="779842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TEAM MEMBER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24905" y="3134604"/>
            <a:ext cx="77984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u="sng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2021270102 Choi Suhyeon (Leader)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89576" y="2402868"/>
            <a:ext cx="779842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Development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24905" y="3774683"/>
            <a:ext cx="77984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2019270740 Jung SeongYoun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24905" y="5273961"/>
            <a:ext cx="77984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2021320018 Jeong Taehee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24905" y="5904515"/>
            <a:ext cx="77984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2021160345 Han YoungTak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24905" y="7519320"/>
            <a:ext cx="77984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2022320031 Jang Ayun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89576" y="4531355"/>
            <a:ext cx="779842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Proposal / PPT / Demo Video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89576" y="6658895"/>
            <a:ext cx="779842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827087" y="2464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699" y="1768770"/>
            <a:ext cx="17572602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university courses, managing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sharing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b="true" sz="26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60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 (TAs)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600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critical.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uploading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past exam questions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he wants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only enrolled 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access these file.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grade-related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edit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while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only have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Specific student groups (e.g., project teams)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internal materials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within their group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without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allowing access to outsiders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79299" y="5992642"/>
            <a:ext cx="17572602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Role-Based Access Control: 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systems struggle to enforce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role-specific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professors, TAs, and students.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example, professors cannot ensure that only enrolled students access specific files, or limit editing permissions to TAs.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814273" y="156800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969027" y="732754"/>
            <a:ext cx="7570771" cy="1200161"/>
            <a:chOff x="0" y="0"/>
            <a:chExt cx="1804515" cy="286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4515" cy="286062"/>
            </a:xfrm>
            <a:custGeom>
              <a:avLst/>
              <a:gdLst/>
              <a:ahLst/>
              <a:cxnLst/>
              <a:rect r="r" b="b" t="t" l="l"/>
              <a:pathLst>
                <a:path h="286062" w="1804515">
                  <a:moveTo>
                    <a:pt x="0" y="0"/>
                  </a:moveTo>
                  <a:lnTo>
                    <a:pt x="1804515" y="0"/>
                  </a:lnTo>
                  <a:lnTo>
                    <a:pt x="1804515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04515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604065" y="50774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79299" y="1039147"/>
            <a:ext cx="5461240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SITUATION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11940" y="505205"/>
            <a:ext cx="1655257" cy="1655257"/>
          </a:xfrm>
          <a:custGeom>
            <a:avLst/>
            <a:gdLst/>
            <a:ahLst/>
            <a:cxnLst/>
            <a:rect r="r" b="b" t="t" l="l"/>
            <a:pathLst>
              <a:path h="1655257" w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96287" y="42789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0628" y="761816"/>
            <a:ext cx="16155972" cy="1200161"/>
            <a:chOff x="0" y="0"/>
            <a:chExt cx="3850822" cy="286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50822" cy="286062"/>
            </a:xfrm>
            <a:custGeom>
              <a:avLst/>
              <a:gdLst/>
              <a:ahLst/>
              <a:cxnLst/>
              <a:rect r="r" b="b" t="t" l="l"/>
              <a:pathLst>
                <a:path h="286062" w="3850822">
                  <a:moveTo>
                    <a:pt x="0" y="0"/>
                  </a:moveTo>
                  <a:lnTo>
                    <a:pt x="3850822" y="0"/>
                  </a:lnTo>
                  <a:lnTo>
                    <a:pt x="3850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50822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82465" y="536811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57699" y="1068209"/>
            <a:ext cx="13180049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OF CURRENT FILE MANAGEMENT SOLUTIONS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697" y="2266777"/>
            <a:ext cx="17572602" cy="777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Permission Management: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require managers to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manually set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each file.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process is time-consuming and prone to human error.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Insufficient Role-Based Access: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solutions do not support dynamic,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 control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specific user roles.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flexibility for differentiating permissions (e.g., view-only vs. edit access).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Protection Against Unauthorized Sharing: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Professors and TAs cannot prevent students from sharing sensitive files with unauthorized users outside the course.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Once a file is downloaded, there is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control over its further distribution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Scalability: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struggle to handle large classes with multiple roles and dynamic changes in access needs (e.g., when a TA leaves or a new project group forms).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11940" y="505205"/>
            <a:ext cx="1655257" cy="1655257"/>
          </a:xfrm>
          <a:custGeom>
            <a:avLst/>
            <a:gdLst/>
            <a:ahLst/>
            <a:cxnLst/>
            <a:rect r="r" b="b" t="t" l="l"/>
            <a:pathLst>
              <a:path h="1655257" w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96287" y="42789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0628" y="761816"/>
            <a:ext cx="13491804" cy="1200161"/>
            <a:chOff x="0" y="0"/>
            <a:chExt cx="3215810" cy="286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15810" cy="286062"/>
            </a:xfrm>
            <a:custGeom>
              <a:avLst/>
              <a:gdLst/>
              <a:ahLst/>
              <a:cxnLst/>
              <a:rect r="r" b="b" t="t" l="l"/>
              <a:pathLst>
                <a:path h="286062" w="3215810">
                  <a:moveTo>
                    <a:pt x="0" y="0"/>
                  </a:moveTo>
                  <a:lnTo>
                    <a:pt x="3215810" y="0"/>
                  </a:lnTo>
                  <a:lnTo>
                    <a:pt x="3215810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15810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82465" y="536811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811940" y="505205"/>
            <a:ext cx="1655257" cy="1655257"/>
          </a:xfrm>
          <a:custGeom>
            <a:avLst/>
            <a:gdLst/>
            <a:ahLst/>
            <a:cxnLst/>
            <a:rect r="r" b="b" t="t" l="l"/>
            <a:pathLst>
              <a:path h="1655257" w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5273" y="4484271"/>
            <a:ext cx="9072352" cy="1093542"/>
          </a:xfrm>
          <a:custGeom>
            <a:avLst/>
            <a:gdLst/>
            <a:ahLst/>
            <a:cxnLst/>
            <a:rect r="r" b="b" t="t" l="l"/>
            <a:pathLst>
              <a:path h="1093542" w="9072352">
                <a:moveTo>
                  <a:pt x="0" y="0"/>
                </a:moveTo>
                <a:lnTo>
                  <a:pt x="9072352" y="0"/>
                </a:lnTo>
                <a:lnTo>
                  <a:pt x="9072352" y="1093542"/>
                </a:lnTo>
                <a:lnTo>
                  <a:pt x="0" y="1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5273" y="7982194"/>
            <a:ext cx="7764980" cy="749722"/>
          </a:xfrm>
          <a:custGeom>
            <a:avLst/>
            <a:gdLst/>
            <a:ahLst/>
            <a:cxnLst/>
            <a:rect r="r" b="b" t="t" l="l"/>
            <a:pathLst>
              <a:path h="749722" w="7764980">
                <a:moveTo>
                  <a:pt x="0" y="0"/>
                </a:moveTo>
                <a:lnTo>
                  <a:pt x="7764979" y="0"/>
                </a:lnTo>
                <a:lnTo>
                  <a:pt x="7764979" y="749722"/>
                </a:lnTo>
                <a:lnTo>
                  <a:pt x="0" y="74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5273" y="6305794"/>
            <a:ext cx="6495416" cy="927917"/>
          </a:xfrm>
          <a:custGeom>
            <a:avLst/>
            <a:gdLst/>
            <a:ahLst/>
            <a:cxnLst/>
            <a:rect r="r" b="b" t="t" l="l"/>
            <a:pathLst>
              <a:path h="927917" w="6495416">
                <a:moveTo>
                  <a:pt x="0" y="0"/>
                </a:moveTo>
                <a:lnTo>
                  <a:pt x="6495416" y="0"/>
                </a:lnTo>
                <a:lnTo>
                  <a:pt x="6495416" y="927917"/>
                </a:lnTo>
                <a:lnTo>
                  <a:pt x="0" y="927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7699" y="1068209"/>
            <a:ext cx="13180049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 TO GROUP-BASED ACCESS CONTROL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699" y="2246188"/>
            <a:ext cx="16281870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Role-Based Access Control: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assigned at the group level for files.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Groups control access (read, write, execute) dynamically for all associated users.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19618" y="3866759"/>
            <a:ext cx="8965655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Features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and User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manage users and groups (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create, add, remove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9618" y="5328592"/>
            <a:ext cx="8471312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Permissions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Auth.py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Assign, check, and list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permissions for files based on groups.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19618" y="7239122"/>
            <a:ext cx="9442951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&amp; Test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hook.so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intercepts system calls using LD_PRELOAD.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only authorized users can access files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2552" y="5844150"/>
            <a:ext cx="6289388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Assign rwx permissions to GroupA for a 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2552" y="4096750"/>
            <a:ext cx="6289388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2552" y="7432030"/>
            <a:ext cx="6289388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96287" y="42789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0628" y="761816"/>
            <a:ext cx="11872407" cy="1200161"/>
            <a:chOff x="0" y="0"/>
            <a:chExt cx="2829822" cy="286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9822" cy="286062"/>
            </a:xfrm>
            <a:custGeom>
              <a:avLst/>
              <a:gdLst/>
              <a:ahLst/>
              <a:cxnLst/>
              <a:rect r="r" b="b" t="t" l="l"/>
              <a:pathLst>
                <a:path h="286062" w="2829822">
                  <a:moveTo>
                    <a:pt x="0" y="0"/>
                  </a:moveTo>
                  <a:lnTo>
                    <a:pt x="2829822" y="0"/>
                  </a:lnTo>
                  <a:lnTo>
                    <a:pt x="2829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29822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82465" y="536811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57699" y="1068209"/>
            <a:ext cx="13180049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&amp; IMPROVEMENTS ACHIEVED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699" y="4799965"/>
            <a:ext cx="15655736" cy="548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Enforcement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dynamically enforced via system call interception (LD_PRELOAD), blocking unauthorized access instantly.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and Flexible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add or remove users and groups, simplifying complex access management.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Application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can share files securely with enrolled students only.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manage grade files with strict access control.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share internal project materials without external leaks.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11940" y="505205"/>
            <a:ext cx="1655257" cy="1655257"/>
          </a:xfrm>
          <a:custGeom>
            <a:avLst/>
            <a:gdLst/>
            <a:ahLst/>
            <a:cxnLst/>
            <a:rect r="r" b="b" t="t" l="l"/>
            <a:pathLst>
              <a:path h="1655257" w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0379" y="3041720"/>
            <a:ext cx="851825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실제 실행 결과화면 스크린샷 1~2개정도? 넣으시면 될 듯 해요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96287" y="42789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0628" y="761816"/>
            <a:ext cx="5707394" cy="1200161"/>
            <a:chOff x="0" y="0"/>
            <a:chExt cx="1360374" cy="286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0374" cy="286062"/>
            </a:xfrm>
            <a:custGeom>
              <a:avLst/>
              <a:gdLst/>
              <a:ahLst/>
              <a:cxnLst/>
              <a:rect r="r" b="b" t="t" l="l"/>
              <a:pathLst>
                <a:path h="286062" w="1360374">
                  <a:moveTo>
                    <a:pt x="0" y="0"/>
                  </a:moveTo>
                  <a:lnTo>
                    <a:pt x="1360374" y="0"/>
                  </a:lnTo>
                  <a:lnTo>
                    <a:pt x="1360374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60374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82465" y="536811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57699" y="1068209"/>
            <a:ext cx="325906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 VIDEO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96287" y="42789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0628" y="761816"/>
            <a:ext cx="12303512" cy="1200161"/>
            <a:chOff x="0" y="0"/>
            <a:chExt cx="2932577" cy="286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577" cy="286062"/>
            </a:xfrm>
            <a:custGeom>
              <a:avLst/>
              <a:gdLst/>
              <a:ahLst/>
              <a:cxnLst/>
              <a:rect r="r" b="b" t="t" l="l"/>
              <a:pathLst>
                <a:path h="286062" w="2932577">
                  <a:moveTo>
                    <a:pt x="0" y="0"/>
                  </a:moveTo>
                  <a:lnTo>
                    <a:pt x="2932577" y="0"/>
                  </a:lnTo>
                  <a:lnTo>
                    <a:pt x="2932577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32577" cy="32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82465" y="536811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53884" y="2877046"/>
            <a:ext cx="16205416" cy="685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Limitations: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Unable to implement execve hooking due to system instability and time constraints.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Default Permission Policy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Newly created files lack automatic permission settings, requiring manual configuration.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Partially Dynamic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Does not support dynamic updates to user-group-resource relationships. (Only User - Group Currently)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Further Improvements: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execve hooking to enforce process-level permissions.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default permission settings for newly created files.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dynamic management of user-group-resource mappings for flexibility.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</a:t>
            </a: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support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expand usability.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457567">
            <a:off x="396239" y="4769473"/>
            <a:ext cx="1180622" cy="3185553"/>
          </a:xfrm>
          <a:custGeom>
            <a:avLst/>
            <a:gdLst/>
            <a:ahLst/>
            <a:cxnLst/>
            <a:rect r="r" b="b" t="t" l="l"/>
            <a:pathLst>
              <a:path h="3185553" w="1180622">
                <a:moveTo>
                  <a:pt x="0" y="0"/>
                </a:moveTo>
                <a:lnTo>
                  <a:pt x="1180622" y="0"/>
                </a:lnTo>
                <a:lnTo>
                  <a:pt x="1180622" y="3185553"/>
                </a:lnTo>
                <a:lnTo>
                  <a:pt x="0" y="318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23807">
            <a:off x="445817" y="4523946"/>
            <a:ext cx="2373845" cy="362551"/>
          </a:xfrm>
          <a:custGeom>
            <a:avLst/>
            <a:gdLst/>
            <a:ahLst/>
            <a:cxnLst/>
            <a:rect r="r" b="b" t="t" l="l"/>
            <a:pathLst>
              <a:path h="362551" w="2373845">
                <a:moveTo>
                  <a:pt x="0" y="0"/>
                </a:moveTo>
                <a:lnTo>
                  <a:pt x="2373845" y="0"/>
                </a:lnTo>
                <a:lnTo>
                  <a:pt x="2373845" y="362551"/>
                </a:lnTo>
                <a:lnTo>
                  <a:pt x="0" y="36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7699" y="1068209"/>
            <a:ext cx="13180049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&amp; FURTHER IMPROVEMENTS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623807">
            <a:off x="941695" y="8035378"/>
            <a:ext cx="1382088" cy="211083"/>
          </a:xfrm>
          <a:custGeom>
            <a:avLst/>
            <a:gdLst/>
            <a:ahLst/>
            <a:cxnLst/>
            <a:rect r="r" b="b" t="t" l="l"/>
            <a:pathLst>
              <a:path h="211083" w="1382088">
                <a:moveTo>
                  <a:pt x="0" y="0"/>
                </a:moveTo>
                <a:lnTo>
                  <a:pt x="1382089" y="0"/>
                </a:lnTo>
                <a:lnTo>
                  <a:pt x="1382089" y="211082"/>
                </a:lnTo>
                <a:lnTo>
                  <a:pt x="0" y="211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72012" y="7037447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11094" y="6961247"/>
            <a:ext cx="13493688" cy="52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  <a:spcBef>
                <a:spcPct val="0"/>
              </a:spcBef>
            </a:pPr>
            <a:r>
              <a:rPr lang="en-US" b="true" sz="29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https://github.com/Choi-Suhyeon/OperatingSystem_TeamB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024642" y="3000753"/>
            <a:ext cx="2486451" cy="3470935"/>
          </a:xfrm>
          <a:custGeom>
            <a:avLst/>
            <a:gdLst/>
            <a:ahLst/>
            <a:cxnLst/>
            <a:rect r="r" b="b" t="t" l="l"/>
            <a:pathLst>
              <a:path h="3470935" w="2486451">
                <a:moveTo>
                  <a:pt x="0" y="0"/>
                </a:moveTo>
                <a:lnTo>
                  <a:pt x="2486452" y="0"/>
                </a:lnTo>
                <a:lnTo>
                  <a:pt x="2486452" y="3470934"/>
                </a:lnTo>
                <a:lnTo>
                  <a:pt x="0" y="34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877817" y="5655143"/>
            <a:ext cx="1014946" cy="1276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DAGbfmK8ZPo</dc:identifier>
  <dcterms:modified xsi:type="dcterms:W3CDTF">2011-08-01T06:04:30Z</dcterms:modified>
  <cp:revision>1</cp:revision>
  <dc:title>Operating System Project</dc:title>
</cp:coreProperties>
</file>